
<file path=[Content_Types].xml><?xml version="1.0" encoding="utf-8"?>
<Types xmlns="http://schemas.openxmlformats.org/package/2006/content-types">
  <Override PartName="/customXml/itemProps2.xml" ContentType="application/vnd.openxmlformats-officedocument.customXmlProperties+xml"/>
  <Override PartName="/customXml/itemProps3.xml" ContentType="application/vnd.openxmlformats-officedocument.customXmlProperties+xml"/>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3"/>
  </p:notesMasterIdLst>
  <p:handoutMasterIdLst>
    <p:handoutMasterId r:id="rId14"/>
  </p:handoutMasterIdLst>
  <p:sldIdLst>
    <p:sldId id="267" r:id="rId5"/>
    <p:sldId id="268" r:id="rId6"/>
    <p:sldId id="278" r:id="rId7"/>
    <p:sldId id="281" r:id="rId8"/>
    <p:sldId id="279" r:id="rId9"/>
    <p:sldId id="280" r:id="rId10"/>
    <p:sldId id="282" r:id="rId11"/>
    <p:sldId id="26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3C2FFA5D-87B4-456A-9821-1D502468CF0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2253" autoAdjust="0"/>
  </p:normalViewPr>
  <p:slideViewPr>
    <p:cSldViewPr snapToGrid="0">
      <p:cViewPr>
        <p:scale>
          <a:sx n="90" d="100"/>
          <a:sy n="90" d="100"/>
        </p:scale>
        <p:origin x="-576" y="-138"/>
      </p:cViewPr>
      <p:guideLst>
        <p:guide orient="horz" pos="2160"/>
        <p:guide pos="3840"/>
      </p:guideLst>
    </p:cSldViewPr>
  </p:slideViewPr>
  <p:notesTextViewPr>
    <p:cViewPr>
      <p:scale>
        <a:sx n="1" d="1"/>
        <a:sy n="1" d="1"/>
      </p:scale>
      <p:origin x="0" y="0"/>
    </p:cViewPr>
  </p:notesTextViewPr>
  <p:notesViewPr>
    <p:cSldViewPr snapToGrid="0">
      <p:cViewPr varScale="1">
        <p:scale>
          <a:sx n="82" d="100"/>
          <a:sy n="82" d="100"/>
        </p:scale>
        <p:origin x="2994" y="78"/>
      </p:cViewPr>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DA0FDE8-3B80-4AAC-92F2-E3D0667D4E72}" type="datetimeFigureOut">
              <a:rPr lang="en-US" smtClean="0"/>
              <a:pPr/>
              <a:t>2/9/2021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79F74-2001-4B21-B06E-FA23C7F2DD77}" type="slidenum">
              <a:rPr lang="en-US" smtClean="0"/>
              <a:pPr/>
              <a:t>‹#›</a:t>
            </a:fld>
            <a:endParaRPr lang="en-US"/>
          </a:p>
        </p:txBody>
      </p:sp>
    </p:spTree>
    <p:extLst>
      <p:ext uri="{BB962C8B-B14F-4D97-AF65-F5344CB8AC3E}">
        <p14:creationId xmlns:p14="http://schemas.microsoft.com/office/powerpoint/2010/main" xmlns="" val="9778241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F25FBA-1311-468D-8115-8778B0F7BEEC}" type="datetimeFigureOut">
              <a:rPr lang="en-US" smtClean="0"/>
              <a:pPr/>
              <a:t>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E67C00-F679-4C51-9894-9E2214E5C2F1}" type="slidenum">
              <a:rPr lang="en-US" smtClean="0"/>
              <a:pPr/>
              <a:t>‹#›</a:t>
            </a:fld>
            <a:endParaRPr lang="en-US"/>
          </a:p>
        </p:txBody>
      </p:sp>
    </p:spTree>
    <p:extLst>
      <p:ext uri="{BB962C8B-B14F-4D97-AF65-F5344CB8AC3E}">
        <p14:creationId xmlns:p14="http://schemas.microsoft.com/office/powerpoint/2010/main" xmlns="" val="5528225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E67C00-F679-4C51-9894-9E2214E5C2F1}" type="slidenum">
              <a:rPr lang="en-US" smtClean="0"/>
              <a:pPr/>
              <a:t>2</a:t>
            </a:fld>
            <a:endParaRPr lang="en-US"/>
          </a:p>
        </p:txBody>
      </p:sp>
    </p:spTree>
    <p:extLst>
      <p:ext uri="{BB962C8B-B14F-4D97-AF65-F5344CB8AC3E}">
        <p14:creationId xmlns:p14="http://schemas.microsoft.com/office/powerpoint/2010/main" xmlns="" val="3615306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E67C00-F679-4C51-9894-9E2214E5C2F1}" type="slidenum">
              <a:rPr lang="en-US" smtClean="0"/>
              <a:pPr/>
              <a:t>3</a:t>
            </a:fld>
            <a:endParaRPr lang="en-US"/>
          </a:p>
        </p:txBody>
      </p:sp>
    </p:spTree>
    <p:extLst>
      <p:ext uri="{BB962C8B-B14F-4D97-AF65-F5344CB8AC3E}">
        <p14:creationId xmlns:p14="http://schemas.microsoft.com/office/powerpoint/2010/main" xmlns="" val="36153068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E67C00-F679-4C51-9894-9E2214E5C2F1}" type="slidenum">
              <a:rPr lang="en-US" smtClean="0"/>
              <a:pPr/>
              <a:t>5</a:t>
            </a:fld>
            <a:endParaRPr lang="en-US"/>
          </a:p>
        </p:txBody>
      </p:sp>
    </p:spTree>
    <p:extLst>
      <p:ext uri="{BB962C8B-B14F-4D97-AF65-F5344CB8AC3E}">
        <p14:creationId xmlns:p14="http://schemas.microsoft.com/office/powerpoint/2010/main" xmlns="" val="3615306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E67C00-F679-4C51-9894-9E2214E5C2F1}" type="slidenum">
              <a:rPr lang="en-US" smtClean="0"/>
              <a:pPr/>
              <a:t>6</a:t>
            </a:fld>
            <a:endParaRPr lang="en-US"/>
          </a:p>
        </p:txBody>
      </p:sp>
    </p:spTree>
    <p:extLst>
      <p:ext uri="{BB962C8B-B14F-4D97-AF65-F5344CB8AC3E}">
        <p14:creationId xmlns:p14="http://schemas.microsoft.com/office/powerpoint/2010/main" xmlns="" val="36153068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hidden">
          <a:xfrm>
            <a:off x="915924" y="0"/>
            <a:ext cx="7178040" cy="5943600"/>
          </a:xfrm>
          <a:prstGeom prst="rect">
            <a:avLst/>
          </a:prstGeom>
          <a:solidFill>
            <a:schemeClr val="bg1"/>
          </a:solidFill>
          <a:ln>
            <a:noFill/>
          </a:ln>
          <a:effectLst>
            <a:outerShdw blurRad="63500" sx="101000" sy="101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190244" y="2514600"/>
            <a:ext cx="6629400" cy="2743200"/>
          </a:xfrm>
        </p:spPr>
        <p:txBody>
          <a:bodyPr anchor="b"/>
          <a:lstStyle>
            <a:lvl1pPr algn="l">
              <a:lnSpc>
                <a:spcPct val="80000"/>
              </a:lnSpc>
              <a:defRPr sz="6600"/>
            </a:lvl1pPr>
          </a:lstStyle>
          <a:p>
            <a:r>
              <a:rPr lang="en-US" smtClean="0"/>
              <a:t>Click to edit Master title style</a:t>
            </a:r>
            <a:endParaRPr lang="en-US"/>
          </a:p>
        </p:txBody>
      </p:sp>
      <p:sp>
        <p:nvSpPr>
          <p:cNvPr id="3" name="Subtitle 2"/>
          <p:cNvSpPr>
            <a:spLocks noGrp="1"/>
          </p:cNvSpPr>
          <p:nvPr>
            <p:ph type="subTitle" idx="1"/>
          </p:nvPr>
        </p:nvSpPr>
        <p:spPr>
          <a:xfrm>
            <a:off x="1190244" y="5303520"/>
            <a:ext cx="6629400" cy="457200"/>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Tree>
    <p:extLst>
      <p:ext uri="{BB962C8B-B14F-4D97-AF65-F5344CB8AC3E}">
        <p14:creationId xmlns:p14="http://schemas.microsoft.com/office/powerpoint/2010/main" xmlns="" val="79886275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DB5389C-FACC-452B-B4C1-3BD186F45CB8}" type="datetime1">
              <a:rPr lang="en-US" smtClean="0"/>
              <a:pPr/>
              <a:t>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xmlns="" val="2477154221"/>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0512" y="419099"/>
            <a:ext cx="2086087" cy="57531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95400" y="419099"/>
            <a:ext cx="7277100" cy="57531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9FCE844-3C76-42C8-BBA9-088C96A067BA}" type="datetime1">
              <a:rPr lang="en-US" smtClean="0"/>
              <a:pPr/>
              <a:t>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xmlns="" val="2524635021"/>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E24594C-40D9-4922-A63A-E4D7E3C24D49}" type="datetime1">
              <a:rPr lang="en-US" smtClean="0"/>
              <a:pPr/>
              <a:t>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xmlns="" val="3112444112"/>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bwMode="hidden">
          <a:xfrm>
            <a:off x="-1" y="1676400"/>
            <a:ext cx="9313683" cy="4267200"/>
          </a:xfrm>
          <a:prstGeom prst="rect">
            <a:avLst/>
          </a:prstGeom>
          <a:solidFill>
            <a:schemeClr val="bg1"/>
          </a:solidFill>
          <a:ln>
            <a:noFill/>
          </a:ln>
          <a:effectLst>
            <a:outerShdw blurRad="63500" sx="101000" sy="101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95400" y="2212848"/>
            <a:ext cx="6217920" cy="2862262"/>
          </a:xfrm>
        </p:spPr>
        <p:txBody>
          <a:bodyPr anchor="b"/>
          <a:lstStyle>
            <a:lvl1pPr>
              <a:lnSpc>
                <a:spcPct val="80000"/>
              </a:lnSpc>
              <a:defRPr sz="5400"/>
            </a:lvl1pPr>
          </a:lstStyle>
          <a:p>
            <a:r>
              <a:rPr lang="en-US" smtClean="0"/>
              <a:t>Click to edit Master title style</a:t>
            </a:r>
            <a:endParaRPr lang="en-US"/>
          </a:p>
        </p:txBody>
      </p:sp>
      <p:sp>
        <p:nvSpPr>
          <p:cNvPr id="3" name="Text Placeholder 2"/>
          <p:cNvSpPr>
            <a:spLocks noGrp="1"/>
          </p:cNvSpPr>
          <p:nvPr>
            <p:ph type="body" idx="1"/>
          </p:nvPr>
        </p:nvSpPr>
        <p:spPr>
          <a:xfrm>
            <a:off x="1295400" y="5120640"/>
            <a:ext cx="6217920" cy="457200"/>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Tree>
    <p:extLst>
      <p:ext uri="{BB962C8B-B14F-4D97-AF65-F5344CB8AC3E}">
        <p14:creationId xmlns:p14="http://schemas.microsoft.com/office/powerpoint/2010/main" xmlns="" val="3506778040"/>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95400" y="1905000"/>
            <a:ext cx="4572000" cy="4267200"/>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324600" y="1905000"/>
            <a:ext cx="4572000" cy="4267200"/>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A1D7D855-A872-4272-B880-39A488A710E7}" type="datetime1">
              <a:rPr lang="en-US" smtClean="0"/>
              <a:pPr/>
              <a:t>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xmlns="" val="404456794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a:xfrm>
            <a:off x="1295400" y="1904999"/>
            <a:ext cx="4572000" cy="698351"/>
          </a:xfrm>
        </p:spPr>
        <p:txBody>
          <a:bodyPr anchor="ctr">
            <a:normAutofit/>
          </a:bodyPr>
          <a:lstStyle>
            <a:lvl1pPr marL="0" indent="0">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1295400" y="2603351"/>
            <a:ext cx="4572000" cy="3568849"/>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324600" y="1904999"/>
            <a:ext cx="4572000" cy="698351"/>
          </a:xfrm>
        </p:spPr>
        <p:txBody>
          <a:bodyPr anchor="ctr">
            <a:normAutofit/>
          </a:bodyPr>
          <a:lstStyle>
            <a:lvl1pPr marL="0" indent="0">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6324600" y="2603351"/>
            <a:ext cx="4572000" cy="3568849"/>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7AACA8F-D5ED-4B90-A100-0BDC54A645DF}" type="datetime1">
              <a:rPr lang="en-US" smtClean="0"/>
              <a:pPr/>
              <a:t>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xmlns="" val="3397906568"/>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229CD98-8566-471F-B6F9-93E04967ED47}" type="datetime1">
              <a:rPr lang="en-US" smtClean="0"/>
              <a:pPr/>
              <a:t>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xmlns="" val="3238976713"/>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635E6A-2086-4CB2-B79F-96593439A0AC}" type="datetime1">
              <a:rPr lang="en-US" smtClean="0"/>
              <a:pPr/>
              <a:t>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xmlns="" val="2146817227"/>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userDrawn="1"/>
        </p:nvSpPr>
        <p:spPr bwMode="hidden">
          <a:xfrm>
            <a:off x="4876800" y="0"/>
            <a:ext cx="7315200" cy="6856286"/>
          </a:xfrm>
          <a:prstGeom prst="rect">
            <a:avLst/>
          </a:prstGeom>
          <a:solidFill>
            <a:schemeClr val="bg1"/>
          </a:solidFill>
          <a:ln>
            <a:noFill/>
          </a:ln>
          <a:effectLst>
            <a:outerShdw blurRad="50800" dist="25400" dir="10800000" algn="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09601" y="2651760"/>
            <a:ext cx="3657600" cy="1828800"/>
          </a:xfrm>
        </p:spPr>
        <p:txBody>
          <a:bodyPr anchor="b"/>
          <a:lstStyle>
            <a:lvl1pPr>
              <a:defRPr sz="3600">
                <a:solidFill>
                  <a:schemeClr val="bg1"/>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5494020" y="688489"/>
            <a:ext cx="6080760" cy="548371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609600" y="4617720"/>
            <a:ext cx="3657600" cy="1554480"/>
          </a:xfrm>
        </p:spPr>
        <p:txBody>
          <a:bodyPr>
            <a:normAutofit/>
          </a:bodyPr>
          <a:lstStyle>
            <a:lvl1pPr marL="0" indent="0">
              <a:lnSpc>
                <a:spcPct val="90000"/>
              </a:lnSpc>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CE78B26-E0E7-401D-95E5-683ED06BF9AD}" type="datetime1">
              <a:rPr lang="en-US" smtClean="0"/>
              <a:pPr/>
              <a:t>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xmlns="" val="1667374130"/>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hidden">
          <a:xfrm>
            <a:off x="4876800" y="0"/>
            <a:ext cx="7315200" cy="6856286"/>
          </a:xfrm>
          <a:prstGeom prst="rect">
            <a:avLst/>
          </a:prstGeom>
          <a:solidFill>
            <a:schemeClr val="bg1"/>
          </a:solidFill>
          <a:ln>
            <a:noFill/>
          </a:ln>
          <a:effectLst>
            <a:outerShdw blurRad="50800" dist="25400" dir="10800000" algn="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12648" y="2651760"/>
            <a:ext cx="3657600" cy="1828800"/>
          </a:xfrm>
        </p:spPr>
        <p:txBody>
          <a:bodyPr anchor="b"/>
          <a:lstStyle>
            <a:lvl1pPr>
              <a:defRPr sz="3600">
                <a:solidFill>
                  <a:schemeClr val="bg1"/>
                </a:solidFill>
              </a:defRPr>
            </a:lvl1pPr>
          </a:lstStyle>
          <a:p>
            <a:r>
              <a:rPr lang="en-US" smtClean="0"/>
              <a:t>Click to edit Master title style</a:t>
            </a:r>
            <a:endParaRPr lang="en-US"/>
          </a:p>
        </p:txBody>
      </p:sp>
      <p:sp>
        <p:nvSpPr>
          <p:cNvPr id="3" name="Picture Placeholder 2"/>
          <p:cNvSpPr>
            <a:spLocks noGrp="1"/>
          </p:cNvSpPr>
          <p:nvPr>
            <p:ph type="pic" idx="1"/>
          </p:nvPr>
        </p:nvSpPr>
        <p:spPr>
          <a:xfrm>
            <a:off x="5494020" y="684943"/>
            <a:ext cx="6080760" cy="5486400"/>
          </a:xfrm>
          <a:solidFill>
            <a:schemeClr val="bg1">
              <a:lumMod val="90000"/>
              <a:lumOff val="10000"/>
            </a:schemeClr>
          </a:solidFill>
          <a:effectLst>
            <a:outerShdw blurRad="63500" sx="101000" sy="101000" algn="ctr" rotWithShape="0">
              <a:prstClr val="black">
                <a:alpha val="25000"/>
              </a:prstClr>
            </a:outerShdw>
          </a:effectLst>
        </p:spPr>
        <p:txBody>
          <a:bodyPr tIns="54864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612648" y="4617720"/>
            <a:ext cx="3657600" cy="155448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2C28EC7-2C19-4F74-B285-CE160F4A579A}" type="datetime1">
              <a:rPr lang="en-US" smtClean="0"/>
              <a:pPr/>
              <a:t>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xmlns="" val="2977249753"/>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10" name="Rectangle 9"/>
          <p:cNvSpPr/>
          <p:nvPr userDrawn="1"/>
        </p:nvSpPr>
        <p:spPr bwMode="hidden">
          <a:xfrm>
            <a:off x="0" y="5980361"/>
            <a:ext cx="12188952" cy="452163"/>
          </a:xfrm>
          <a:prstGeom prst="rect">
            <a:avLst/>
          </a:prstGeom>
          <a:solidFill>
            <a:schemeClr val="bg1"/>
          </a:solidFill>
          <a:ln>
            <a:noFill/>
          </a:ln>
          <a:effectLst>
            <a:outerShdw blurRad="50800" dist="25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bwMode="hidden">
          <a:xfrm>
            <a:off x="1524" y="214604"/>
            <a:ext cx="12188952" cy="452163"/>
          </a:xfrm>
          <a:prstGeom prst="rect">
            <a:avLst/>
          </a:prstGeom>
          <a:solidFill>
            <a:schemeClr val="bg1"/>
          </a:solidFill>
          <a:ln>
            <a:noFill/>
          </a:ln>
          <a:effectLst>
            <a:outerShdw blurRad="50800" dist="25400" dir="16200000"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bwMode="hidden">
          <a:xfrm>
            <a:off x="1524" y="214604"/>
            <a:ext cx="12188952" cy="62179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295400" y="419100"/>
            <a:ext cx="9601200" cy="1257300"/>
          </a:xfrm>
          <a:prstGeom prst="rect">
            <a:avLst/>
          </a:prstGeom>
        </p:spPr>
        <p:txBody>
          <a:bodyPr vert="horz" lIns="91440" tIns="45720" rIns="91440" bIns="45720" rtlCol="0" anchor="b">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295400" y="1905000"/>
            <a:ext cx="9601200" cy="42672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4" name="Date Placeholder 3"/>
          <p:cNvSpPr>
            <a:spLocks noGrp="1"/>
          </p:cNvSpPr>
          <p:nvPr>
            <p:ph type="dt" sz="half" idx="2"/>
          </p:nvPr>
        </p:nvSpPr>
        <p:spPr>
          <a:xfrm>
            <a:off x="9339166" y="6484777"/>
            <a:ext cx="1335054" cy="274022"/>
          </a:xfrm>
          <a:prstGeom prst="rect">
            <a:avLst/>
          </a:prstGeom>
        </p:spPr>
        <p:txBody>
          <a:bodyPr vert="horz" lIns="91440" tIns="45720" rIns="91440" bIns="45720" rtlCol="0" anchor="ctr"/>
          <a:lstStyle>
            <a:lvl1pPr algn="r">
              <a:defRPr sz="1000">
                <a:solidFill>
                  <a:schemeClr val="tx1">
                    <a:tint val="75000"/>
                  </a:schemeClr>
                </a:solidFill>
              </a:defRPr>
            </a:lvl1pPr>
          </a:lstStyle>
          <a:p>
            <a:fld id="{287D4020-EAAB-4E36-8532-04C08CBCE9E1}" type="datetime1">
              <a:rPr lang="en-US" smtClean="0"/>
              <a:pPr/>
              <a:t>2/9/2021</a:t>
            </a:fld>
            <a:endParaRPr lang="en-US"/>
          </a:p>
        </p:txBody>
      </p:sp>
      <p:sp>
        <p:nvSpPr>
          <p:cNvPr id="5" name="Footer Placeholder 4"/>
          <p:cNvSpPr>
            <a:spLocks noGrp="1"/>
          </p:cNvSpPr>
          <p:nvPr>
            <p:ph type="ftr" sz="quarter" idx="3"/>
          </p:nvPr>
        </p:nvSpPr>
        <p:spPr>
          <a:xfrm>
            <a:off x="609600" y="6484777"/>
            <a:ext cx="4123765" cy="274022"/>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896600" y="6484777"/>
            <a:ext cx="685800" cy="274022"/>
          </a:xfrm>
          <a:prstGeom prst="rect">
            <a:avLst/>
          </a:prstGeom>
        </p:spPr>
        <p:txBody>
          <a:bodyPr vert="horz" lIns="91440" tIns="45720" rIns="91440" bIns="45720" rtlCol="0" anchor="ctr"/>
          <a:lstStyle>
            <a:lvl1pPr algn="r">
              <a:defRPr sz="1000">
                <a:solidFill>
                  <a:schemeClr val="tx1">
                    <a:tint val="7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xmlns=""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hf sldNum="0" hdr="0" ftr="0" dt="0"/>
  <p:txStyles>
    <p:titleStyle>
      <a:lvl1pPr algn="l" defTabSz="914400" rtl="0" eaLnBrk="1" latinLnBrk="0" hangingPunct="1">
        <a:lnSpc>
          <a:spcPct val="90000"/>
        </a:lnSpc>
        <a:spcBef>
          <a:spcPct val="0"/>
        </a:spcBef>
        <a:buNone/>
        <a:defRPr sz="4000" kern="1200" baseline="0">
          <a:solidFill>
            <a:schemeClr val="accent2"/>
          </a:solidFill>
          <a:latin typeface="+mj-lt"/>
          <a:ea typeface="+mj-ea"/>
          <a:cs typeface="+mj-cs"/>
        </a:defRPr>
      </a:lvl1pPr>
    </p:titleStyle>
    <p:bodyStyle>
      <a:lvl1pPr marL="228600" indent="-228600" algn="l" defTabSz="914400" rtl="0" eaLnBrk="1" latinLnBrk="0" hangingPunct="1">
        <a:lnSpc>
          <a:spcPct val="90000"/>
        </a:lnSpc>
        <a:spcBef>
          <a:spcPts val="1800"/>
        </a:spcBef>
        <a:buSzPct val="90000"/>
        <a:buFont typeface="Arial"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90000"/>
        </a:lnSpc>
        <a:spcBef>
          <a:spcPts val="1200"/>
        </a:spcBef>
        <a:buSzPct val="90000"/>
        <a:buFont typeface="Arial" pitchFamily="34" charset="0"/>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800"/>
        </a:spcBef>
        <a:buSzPct val="90000"/>
        <a:buFont typeface="Arial" pitchFamily="34" charset="0"/>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800"/>
        </a:spcBef>
        <a:buSzPct val="90000"/>
        <a:buFont typeface="Arial" pitchFamily="34" charset="0"/>
        <a:buChar char="▪"/>
        <a:defRPr sz="1400" kern="1200">
          <a:solidFill>
            <a:schemeClr val="tx1"/>
          </a:solidFill>
          <a:latin typeface="+mn-lt"/>
          <a:ea typeface="+mn-ea"/>
          <a:cs typeface="+mn-cs"/>
        </a:defRPr>
      </a:lvl4pPr>
      <a:lvl5pPr marL="1234440" indent="-182880" algn="l" defTabSz="914400" rtl="0" eaLnBrk="1" latinLnBrk="0" hangingPunct="1">
        <a:lnSpc>
          <a:spcPct val="90000"/>
        </a:lnSpc>
        <a:spcBef>
          <a:spcPts val="600"/>
        </a:spcBef>
        <a:buSzPct val="90000"/>
        <a:buFont typeface="Arial" pitchFamily="34" charset="0"/>
        <a:buChar char="▪"/>
        <a:defRPr sz="1400" kern="1200">
          <a:solidFill>
            <a:schemeClr val="tx1"/>
          </a:solidFill>
          <a:latin typeface="+mn-lt"/>
          <a:ea typeface="+mn-ea"/>
          <a:cs typeface="+mn-cs"/>
        </a:defRPr>
      </a:lvl5pPr>
      <a:lvl6pPr marL="1463040" indent="-182880" algn="l" defTabSz="914400" rtl="0" eaLnBrk="1" latinLnBrk="0" hangingPunct="1">
        <a:lnSpc>
          <a:spcPct val="90000"/>
        </a:lnSpc>
        <a:spcBef>
          <a:spcPts val="600"/>
        </a:spcBef>
        <a:buSzPct val="90000"/>
        <a:buFont typeface="Arial" pitchFamily="34" charset="0"/>
        <a:buChar char="▪"/>
        <a:defRPr sz="1400" kern="1200">
          <a:solidFill>
            <a:schemeClr val="tx1"/>
          </a:solidFill>
          <a:latin typeface="+mn-lt"/>
          <a:ea typeface="+mn-ea"/>
          <a:cs typeface="+mn-cs"/>
        </a:defRPr>
      </a:lvl6pPr>
      <a:lvl7pPr marL="1691640" indent="-182880" algn="l" defTabSz="914400" rtl="0" eaLnBrk="1" latinLnBrk="0" hangingPunct="1">
        <a:lnSpc>
          <a:spcPct val="90000"/>
        </a:lnSpc>
        <a:spcBef>
          <a:spcPts val="600"/>
        </a:spcBef>
        <a:buSzPct val="90000"/>
        <a:buFont typeface="Arial" pitchFamily="34" charset="0"/>
        <a:buChar char="▪"/>
        <a:defRPr sz="1400" kern="1200">
          <a:solidFill>
            <a:schemeClr val="tx1"/>
          </a:solidFill>
          <a:latin typeface="+mn-lt"/>
          <a:ea typeface="+mn-ea"/>
          <a:cs typeface="+mn-cs"/>
        </a:defRPr>
      </a:lvl7pPr>
      <a:lvl8pPr marL="1920240" indent="-182880" algn="l" defTabSz="914400" rtl="0" eaLnBrk="1" latinLnBrk="0" hangingPunct="1">
        <a:lnSpc>
          <a:spcPct val="90000"/>
        </a:lnSpc>
        <a:spcBef>
          <a:spcPts val="600"/>
        </a:spcBef>
        <a:buSzPct val="90000"/>
        <a:buFont typeface="Arial" pitchFamily="34" charset="0"/>
        <a:buChar char="▪"/>
        <a:defRPr sz="14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SzPct val="9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05860" y="252248"/>
            <a:ext cx="6629400" cy="2608292"/>
          </a:xfrm>
        </p:spPr>
        <p:txBody>
          <a:bodyPr/>
          <a:lstStyle/>
          <a:p>
            <a:r>
              <a:rPr lang="en-US" dirty="0" smtClean="0"/>
              <a:t>Online Music Streaming </a:t>
            </a:r>
            <a:r>
              <a:rPr lang="en-US" dirty="0" smtClean="0"/>
              <a:t>Application</a:t>
            </a:r>
            <a:endParaRPr lang="en-US" dirty="0"/>
          </a:p>
        </p:txBody>
      </p:sp>
      <p:sp>
        <p:nvSpPr>
          <p:cNvPr id="5" name="Subtitle 2"/>
          <p:cNvSpPr txBox="1">
            <a:spLocks/>
          </p:cNvSpPr>
          <p:nvPr/>
        </p:nvSpPr>
        <p:spPr>
          <a:xfrm>
            <a:off x="3382754" y="5153822"/>
            <a:ext cx="4416933" cy="458702"/>
          </a:xfrm>
          <a:prstGeom prst="rect">
            <a:avLst/>
          </a:prstGeom>
        </p:spPr>
        <p:txBody>
          <a:bodyPr vert="horz" lIns="91440" tIns="45720" rIns="91440" bIns="45720" rtlCol="0">
            <a:normAutofit fontScale="92500"/>
          </a:bodyPr>
          <a:lstStyle/>
          <a:p>
            <a:pPr marL="0" marR="0" lvl="0" indent="0" algn="l" defTabSz="914400" rtl="0" eaLnBrk="1" fontAlgn="auto" latinLnBrk="0" hangingPunct="1">
              <a:lnSpc>
                <a:spcPct val="90000"/>
              </a:lnSpc>
              <a:spcBef>
                <a:spcPts val="0"/>
              </a:spcBef>
              <a:spcAft>
                <a:spcPts val="0"/>
              </a:spcAft>
              <a:buClrTx/>
              <a:buSzPct val="90000"/>
              <a:buFont typeface="Arial" pitchFamily="34" charset="0"/>
              <a:buNone/>
              <a:tabLst/>
              <a:defRPr/>
            </a:pPr>
            <a:r>
              <a:rPr kumimoji="0" lang="en-US" sz="2000" b="0" i="0" u="sng" strike="noStrike" kern="1200" cap="none" spc="0" normalizeH="0" baseline="0" noProof="0" dirty="0" smtClean="0">
                <a:ln>
                  <a:noFill/>
                </a:ln>
                <a:solidFill>
                  <a:schemeClr val="tx1"/>
                </a:solidFill>
                <a:effectLst/>
                <a:uLnTx/>
                <a:uFillTx/>
                <a:latin typeface="Times New Roman" panose="02020603050405020304" pitchFamily="18" charset="0"/>
                <a:ea typeface="+mn-ea"/>
                <a:cs typeface="Times New Roman" panose="02020603050405020304" pitchFamily="18" charset="0"/>
              </a:rPr>
              <a:t>Submitted By</a:t>
            </a:r>
            <a:r>
              <a:rPr kumimoji="0" lang="en-US" sz="2000" b="0" i="0" u="none" strike="noStrike" kern="1200" cap="none" spc="0" normalizeH="0" baseline="0" noProof="0" dirty="0" smtClean="0">
                <a:ln>
                  <a:noFill/>
                </a:ln>
                <a:solidFill>
                  <a:schemeClr val="tx1"/>
                </a:solidFill>
                <a:effectLst/>
                <a:uLnTx/>
                <a:uFillTx/>
                <a:latin typeface="Times New Roman" panose="02020603050405020304" pitchFamily="18" charset="0"/>
                <a:ea typeface="+mn-ea"/>
                <a:cs typeface="Times New Roman" panose="02020603050405020304" pitchFamily="18" charset="0"/>
              </a:rPr>
              <a:t>: Rohan </a:t>
            </a:r>
            <a:r>
              <a:rPr kumimoji="0" lang="en-US" sz="2000" b="0" i="0" u="none" strike="noStrike" kern="1200" cap="none" spc="0" normalizeH="0" baseline="0" noProof="0" dirty="0" smtClean="0">
                <a:ln>
                  <a:noFill/>
                </a:ln>
                <a:solidFill>
                  <a:schemeClr val="tx1"/>
                </a:solidFill>
                <a:effectLst/>
                <a:uLnTx/>
                <a:uFillTx/>
                <a:latin typeface="Times New Roman" panose="02020603050405020304" pitchFamily="18" charset="0"/>
                <a:ea typeface="+mn-ea"/>
                <a:cs typeface="Times New Roman" panose="02020603050405020304" pitchFamily="18" charset="0"/>
              </a:rPr>
              <a:t>Khedekar</a:t>
            </a:r>
            <a:r>
              <a:rPr lang="en-US" sz="2000" dirty="0" smtClean="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(Msc.CS)</a:t>
            </a:r>
            <a:endParaRPr kumimoji="0" lang="en-US" sz="2000" b="0" i="0" u="none" strike="noStrike" kern="1200" cap="none" spc="0" normalizeH="0" baseline="0" noProof="0" dirty="0" smtClean="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chemeClr val="tx1"/>
              </a:solidFill>
              <a:effectLst/>
              <a:uLnTx/>
              <a:uFillTx/>
              <a:latin typeface="+mn-lt"/>
              <a:ea typeface="+mn-ea"/>
              <a:cs typeface="+mn-cs"/>
            </a:endParaRPr>
          </a:p>
        </p:txBody>
      </p:sp>
      <p:pic>
        <p:nvPicPr>
          <p:cNvPr id="9" name="Picture 8" descr="Music-Hands-Up-Illustration-on-transparent-background-PNG.png"/>
          <p:cNvPicPr>
            <a:picLocks noChangeAspect="1"/>
          </p:cNvPicPr>
          <p:nvPr/>
        </p:nvPicPr>
        <p:blipFill>
          <a:blip r:embed="rId2" cstate="print"/>
          <a:stretch>
            <a:fillRect/>
          </a:stretch>
        </p:blipFill>
        <p:spPr>
          <a:xfrm>
            <a:off x="7726113" y="0"/>
            <a:ext cx="4465887" cy="5922335"/>
          </a:xfrm>
          <a:prstGeom prst="rect">
            <a:avLst/>
          </a:prstGeom>
        </p:spPr>
      </p:pic>
    </p:spTree>
    <p:extLst>
      <p:ext uri="{BB962C8B-B14F-4D97-AF65-F5344CB8AC3E}">
        <p14:creationId xmlns:p14="http://schemas.microsoft.com/office/powerpoint/2010/main" xmlns="" val="2677790851"/>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000" dirty="0" smtClean="0"/>
              <a:t>Content</a:t>
            </a:r>
            <a:endParaRPr lang="en-US" sz="6000" dirty="0"/>
          </a:p>
        </p:txBody>
      </p:sp>
      <p:sp>
        <p:nvSpPr>
          <p:cNvPr id="3" name="Content Placeholder 2"/>
          <p:cNvSpPr>
            <a:spLocks noGrp="1"/>
          </p:cNvSpPr>
          <p:nvPr>
            <p:ph idx="1"/>
          </p:nvPr>
        </p:nvSpPr>
        <p:spPr/>
        <p:txBody>
          <a:bodyPr/>
          <a:lstStyle/>
          <a:p>
            <a:pPr>
              <a:buFont typeface="Wingdings" pitchFamily="2" charset="2"/>
              <a:buChar char="v"/>
            </a:pPr>
            <a:r>
              <a:rPr lang="en-US" dirty="0" smtClean="0">
                <a:latin typeface="Times New Roman" panose="02020603050405020304" pitchFamily="18" charset="0"/>
                <a:cs typeface="Times New Roman" panose="02020603050405020304" pitchFamily="18" charset="0"/>
              </a:rPr>
              <a:t>Introduction </a:t>
            </a:r>
            <a:endParaRPr lang="en-US" dirty="0" smtClean="0">
              <a:latin typeface="Times New Roman" panose="02020603050405020304" pitchFamily="18" charset="0"/>
              <a:cs typeface="Times New Roman" panose="02020603050405020304" pitchFamily="18" charset="0"/>
            </a:endParaRPr>
          </a:p>
          <a:p>
            <a:pPr>
              <a:buFont typeface="Wingdings" pitchFamily="2" charset="2"/>
              <a:buChar char="v"/>
            </a:pPr>
            <a:r>
              <a:rPr lang="en-US" dirty="0" smtClean="0">
                <a:latin typeface="Times New Roman" panose="02020603050405020304" pitchFamily="18" charset="0"/>
                <a:cs typeface="Times New Roman" panose="02020603050405020304" pitchFamily="18" charset="0"/>
              </a:rPr>
              <a:t>Objective</a:t>
            </a:r>
            <a:endParaRPr lang="en-US" dirty="0" smtClean="0">
              <a:latin typeface="Times New Roman" panose="02020603050405020304" pitchFamily="18" charset="0"/>
              <a:cs typeface="Times New Roman" panose="02020603050405020304" pitchFamily="18" charset="0"/>
            </a:endParaRPr>
          </a:p>
          <a:p>
            <a:pPr>
              <a:buFont typeface="Wingdings" pitchFamily="2" charset="2"/>
              <a:buChar char="v"/>
            </a:pPr>
            <a:r>
              <a:rPr lang="en-US" dirty="0" smtClean="0">
                <a:latin typeface="Times New Roman" panose="02020603050405020304" pitchFamily="18" charset="0"/>
                <a:cs typeface="Times New Roman" panose="02020603050405020304" pitchFamily="18" charset="0"/>
              </a:rPr>
              <a:t>Requirement </a:t>
            </a:r>
            <a:r>
              <a:rPr lang="en-US" dirty="0" smtClean="0">
                <a:latin typeface="Times New Roman" panose="02020603050405020304" pitchFamily="18" charset="0"/>
                <a:cs typeface="Times New Roman" panose="02020603050405020304" pitchFamily="18" charset="0"/>
              </a:rPr>
              <a:t>Specification</a:t>
            </a:r>
          </a:p>
          <a:p>
            <a:pPr>
              <a:buFont typeface="Wingdings" pitchFamily="2" charset="2"/>
              <a:buChar char="v"/>
            </a:pPr>
            <a:r>
              <a:rPr lang="en-US" dirty="0" smtClean="0">
                <a:latin typeface="Times New Roman" panose="02020603050405020304" pitchFamily="18" charset="0"/>
                <a:cs typeface="Times New Roman" panose="02020603050405020304" pitchFamily="18" charset="0"/>
              </a:rPr>
              <a:t>Methodology</a:t>
            </a:r>
            <a:endParaRPr lang="en-US" dirty="0" smtClean="0">
              <a:latin typeface="Times New Roman" panose="02020603050405020304" pitchFamily="18" charset="0"/>
              <a:cs typeface="Times New Roman" panose="02020603050405020304" pitchFamily="18" charset="0"/>
            </a:endParaRPr>
          </a:p>
          <a:p>
            <a:pPr>
              <a:buFont typeface="Wingdings" pitchFamily="2" charset="2"/>
              <a:buChar char="v"/>
            </a:pPr>
            <a:r>
              <a:rPr lang="en-US" dirty="0" smtClean="0">
                <a:latin typeface="Times New Roman" panose="02020603050405020304" pitchFamily="18" charset="0"/>
                <a:cs typeface="Times New Roman" panose="02020603050405020304" pitchFamily="18" charset="0"/>
              </a:rPr>
              <a:t>References</a:t>
            </a:r>
            <a:endParaRPr lang="en-US" dirty="0" smtClean="0">
              <a:latin typeface="Times New Roman" panose="02020603050405020304" pitchFamily="18" charset="0"/>
              <a:cs typeface="Times New Roman" panose="02020603050405020304" pitchFamily="18" charset="0"/>
            </a:endParaRPr>
          </a:p>
        </p:txBody>
      </p:sp>
      <p:pic>
        <p:nvPicPr>
          <p:cNvPr id="4" name="Picture 3" descr="Music-Transparent.png"/>
          <p:cNvPicPr>
            <a:picLocks noChangeAspect="1"/>
          </p:cNvPicPr>
          <p:nvPr/>
        </p:nvPicPr>
        <p:blipFill>
          <a:blip r:embed="rId3"/>
          <a:stretch>
            <a:fillRect/>
          </a:stretch>
        </p:blipFill>
        <p:spPr>
          <a:xfrm>
            <a:off x="688541" y="234591"/>
            <a:ext cx="10793652" cy="6069842"/>
          </a:xfrm>
          <a:prstGeom prst="rect">
            <a:avLst/>
          </a:prstGeom>
        </p:spPr>
      </p:pic>
    </p:spTree>
    <p:extLst>
      <p:ext uri="{BB962C8B-B14F-4D97-AF65-F5344CB8AC3E}">
        <p14:creationId xmlns:p14="http://schemas.microsoft.com/office/powerpoint/2010/main" xmlns="" val="3783398451"/>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35514" y="379733"/>
            <a:ext cx="9601200" cy="918754"/>
          </a:xfrm>
        </p:spPr>
        <p:txBody>
          <a:bodyPr/>
          <a:lstStyle/>
          <a:p>
            <a:r>
              <a:rPr lang="en-US" sz="6000" dirty="0" smtClean="0"/>
              <a:t>Introduction</a:t>
            </a:r>
            <a:endParaRPr lang="en-US" sz="6000" dirty="0"/>
          </a:p>
        </p:txBody>
      </p:sp>
      <p:sp>
        <p:nvSpPr>
          <p:cNvPr id="3" name="Content Placeholder 2"/>
          <p:cNvSpPr>
            <a:spLocks noGrp="1"/>
          </p:cNvSpPr>
          <p:nvPr>
            <p:ph idx="1"/>
          </p:nvPr>
        </p:nvSpPr>
        <p:spPr>
          <a:xfrm>
            <a:off x="2239267" y="1518886"/>
            <a:ext cx="9601200" cy="3829291"/>
          </a:xfrm>
        </p:spPr>
        <p:txBody>
          <a:bodyPr>
            <a:noAutofit/>
          </a:bodyPr>
          <a:lstStyle/>
          <a:p>
            <a:pPr>
              <a:lnSpc>
                <a:spcPct val="120000"/>
              </a:lnSpc>
              <a:buFont typeface="Wingdings" pitchFamily="2" charset="2"/>
              <a:buChar char="Ø"/>
            </a:pPr>
            <a:r>
              <a:rPr lang="en-US" sz="1800" dirty="0" smtClean="0">
                <a:latin typeface="Times New Roman" pitchFamily="18" charset="0"/>
                <a:cs typeface="Times New Roman" pitchFamily="18" charset="0"/>
              </a:rPr>
              <a:t>Remember those times when the only source of music was CD collections, and if you wanted to listen to something new, you needed to buy a new CD or exchange it with your classmates? But times had changed .The emergence of </a:t>
            </a:r>
            <a:r>
              <a:rPr lang="en-US" sz="1800" dirty="0" smtClean="0">
                <a:latin typeface="Times New Roman" pitchFamily="18" charset="0"/>
                <a:cs typeface="Times New Roman" pitchFamily="18" charset="0"/>
              </a:rPr>
              <a:t>Smartphone's </a:t>
            </a:r>
            <a:r>
              <a:rPr lang="en-US" sz="1800" dirty="0" smtClean="0">
                <a:latin typeface="Times New Roman" pitchFamily="18" charset="0"/>
                <a:cs typeface="Times New Roman" pitchFamily="18" charset="0"/>
              </a:rPr>
              <a:t>and the ensuing digitalization had greatly affected the music industry. Now, you could listen to his favourite tracks on his phone at any time and in any place without having to buy CDs. </a:t>
            </a:r>
          </a:p>
          <a:p>
            <a:pPr>
              <a:lnSpc>
                <a:spcPct val="120000"/>
              </a:lnSpc>
              <a:buFont typeface="Wingdings" pitchFamily="2" charset="2"/>
              <a:buChar char="Ø"/>
            </a:pPr>
            <a:r>
              <a:rPr lang="en-US" sz="1800" dirty="0" smtClean="0">
                <a:latin typeface="Times New Roman" pitchFamily="18" charset="0"/>
                <a:cs typeface="Times New Roman" pitchFamily="18" charset="0"/>
              </a:rPr>
              <a:t>But you are frustrated with phone was unable to store a huge music collection. This is the right choice for that. This application is all about streaming music of different type, language, albums, artists, genres. Also application provides different advance features like you can download songs for playing offline, search songs/track/album/artist and genres that u want, different bitrates (96kbps, 160kbps, 320kbps) and the main feature was </a:t>
            </a:r>
            <a:r>
              <a:rPr lang="en-US" sz="1800" b="1" dirty="0" smtClean="0">
                <a:latin typeface="Times New Roman" pitchFamily="18" charset="0"/>
                <a:cs typeface="Times New Roman" pitchFamily="18" charset="0"/>
              </a:rPr>
              <a:t>Recommendations. </a:t>
            </a:r>
          </a:p>
          <a:p>
            <a:pPr>
              <a:lnSpc>
                <a:spcPct val="120000"/>
              </a:lnSpc>
              <a:buFont typeface="Wingdings" pitchFamily="2" charset="2"/>
              <a:buChar char="Ø"/>
            </a:pPr>
            <a:r>
              <a:rPr lang="en-US" sz="1800" dirty="0" smtClean="0">
                <a:latin typeface="Times New Roman" pitchFamily="18" charset="0"/>
                <a:cs typeface="Times New Roman" pitchFamily="18" charset="0"/>
              </a:rPr>
              <a:t>This Application uses </a:t>
            </a:r>
            <a:r>
              <a:rPr lang="en-US" sz="1800" b="1" dirty="0" smtClean="0">
                <a:latin typeface="Times New Roman" pitchFamily="18" charset="0"/>
                <a:cs typeface="Times New Roman" pitchFamily="18" charset="0"/>
              </a:rPr>
              <a:t>Cloud technology </a:t>
            </a:r>
            <a:r>
              <a:rPr lang="en-US" sz="1800" dirty="0" smtClean="0">
                <a:latin typeface="Times New Roman" pitchFamily="18" charset="0"/>
                <a:cs typeface="Times New Roman" pitchFamily="18" charset="0"/>
              </a:rPr>
              <a:t>for Data storing and</a:t>
            </a:r>
            <a:r>
              <a:rPr lang="en-US" sz="1800" b="1" dirty="0" smtClean="0">
                <a:latin typeface="Times New Roman" pitchFamily="18" charset="0"/>
                <a:cs typeface="Times New Roman" pitchFamily="18" charset="0"/>
              </a:rPr>
              <a:t> MongoDB </a:t>
            </a:r>
            <a:r>
              <a:rPr lang="en-US" sz="1800" dirty="0" smtClean="0">
                <a:latin typeface="Times New Roman" pitchFamily="18" charset="0"/>
                <a:cs typeface="Times New Roman" pitchFamily="18" charset="0"/>
              </a:rPr>
              <a:t>as database management tool.</a:t>
            </a:r>
            <a:r>
              <a:rPr lang="en-US" sz="1800" dirty="0" smtClean="0"/>
              <a:t> </a:t>
            </a:r>
            <a:endParaRPr lang="en-US" sz="1900" dirty="0">
              <a:latin typeface="Times New Roman" pitchFamily="18" charset="0"/>
              <a:cs typeface="Times New Roman" pitchFamily="18" charset="0"/>
            </a:endParaRPr>
          </a:p>
        </p:txBody>
      </p:sp>
      <p:pic>
        <p:nvPicPr>
          <p:cNvPr id="9" name="Picture 8" descr="2383-lady-singer-woman-playing-music-clip-art.png"/>
          <p:cNvPicPr>
            <a:picLocks noChangeAspect="1"/>
          </p:cNvPicPr>
          <p:nvPr/>
        </p:nvPicPr>
        <p:blipFill>
          <a:blip r:embed="rId3"/>
          <a:stretch>
            <a:fillRect/>
          </a:stretch>
        </p:blipFill>
        <p:spPr>
          <a:xfrm>
            <a:off x="-1307806" y="316319"/>
            <a:ext cx="4869713" cy="6243969"/>
          </a:xfrm>
          <a:prstGeom prst="rect">
            <a:avLst/>
          </a:prstGeom>
        </p:spPr>
      </p:pic>
    </p:spTree>
    <p:extLst>
      <p:ext uri="{BB962C8B-B14F-4D97-AF65-F5344CB8AC3E}">
        <p14:creationId xmlns:p14="http://schemas.microsoft.com/office/powerpoint/2010/main" xmlns="" val="3783398451"/>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2117" y="520995"/>
            <a:ext cx="9601200" cy="900223"/>
          </a:xfrm>
        </p:spPr>
        <p:txBody>
          <a:bodyPr/>
          <a:lstStyle/>
          <a:p>
            <a:r>
              <a:rPr lang="en-US" sz="6000" b="1" dirty="0" smtClean="0">
                <a:latin typeface="Times New Roman" pitchFamily="18" charset="0"/>
                <a:cs typeface="Times New Roman" pitchFamily="18" charset="0"/>
              </a:rPr>
              <a:t>Objective</a:t>
            </a:r>
            <a:endParaRPr lang="en-US" sz="1800" b="1" dirty="0">
              <a:latin typeface="Times New Roman" pitchFamily="18" charset="0"/>
              <a:cs typeface="Times New Roman" pitchFamily="18" charset="0"/>
            </a:endParaRPr>
          </a:p>
        </p:txBody>
      </p:sp>
      <p:sp>
        <p:nvSpPr>
          <p:cNvPr id="3" name="Content Placeholder 2"/>
          <p:cNvSpPr>
            <a:spLocks noGrp="1"/>
          </p:cNvSpPr>
          <p:nvPr>
            <p:ph idx="1"/>
          </p:nvPr>
        </p:nvSpPr>
        <p:spPr>
          <a:xfrm>
            <a:off x="1114646" y="2032590"/>
            <a:ext cx="9601200" cy="4267200"/>
          </a:xfrm>
        </p:spPr>
        <p:txBody>
          <a:bodyPr>
            <a:normAutofit/>
          </a:bodyPr>
          <a:lstStyle/>
          <a:p>
            <a:pPr>
              <a:lnSpc>
                <a:spcPct val="120000"/>
              </a:lnSpc>
              <a:buFont typeface="Wingdings" pitchFamily="2" charset="2"/>
              <a:buChar char="Ø"/>
            </a:pPr>
            <a:r>
              <a:rPr lang="en-US" sz="1800" dirty="0" smtClean="0">
                <a:latin typeface="Times New Roman" pitchFamily="18" charset="0"/>
                <a:cs typeface="Times New Roman" pitchFamily="18" charset="0"/>
              </a:rPr>
              <a:t>The main objective of the Project on Music streaming application is to play music seamlessly and get all type of music well categories. In this application music are well categories in Language, Album, Artists, Genres, and Track. Also this application provides features like user can download songs, create your own playlist and like your songs. In this application user can search songs not only search the songs also search playlist, artists and albums for better reach. </a:t>
            </a:r>
          </a:p>
          <a:p>
            <a:pPr>
              <a:lnSpc>
                <a:spcPct val="120000"/>
              </a:lnSpc>
              <a:buFont typeface="Wingdings" pitchFamily="2" charset="2"/>
              <a:buChar char="Ø"/>
            </a:pPr>
            <a:r>
              <a:rPr lang="en-US" sz="1800" dirty="0" smtClean="0">
                <a:latin typeface="Times New Roman" pitchFamily="18" charset="0"/>
                <a:cs typeface="Times New Roman" pitchFamily="18" charset="0"/>
              </a:rPr>
              <a:t>Also the main objective of this application was better reach to people. User with all type of internet connection can play the songs with smoothly for that purpose we provide songs of different bits rates with that user can play songs with poor internet connection.</a:t>
            </a:r>
            <a:endParaRPr lang="en-US" sz="1800" dirty="0">
              <a:latin typeface="Times New Roman" pitchFamily="18" charset="0"/>
              <a:cs typeface="Times New Roman" pitchFamily="18" charset="0"/>
            </a:endParaRPr>
          </a:p>
        </p:txBody>
      </p:sp>
      <p:pic>
        <p:nvPicPr>
          <p:cNvPr id="4" name="Picture 3" descr="colorful-music-notes-with-transparent-background-PNG.png"/>
          <p:cNvPicPr>
            <a:picLocks noChangeAspect="1"/>
          </p:cNvPicPr>
          <p:nvPr/>
        </p:nvPicPr>
        <p:blipFill>
          <a:blip r:embed="rId2" cstate="print"/>
          <a:stretch>
            <a:fillRect/>
          </a:stretch>
        </p:blipFill>
        <p:spPr>
          <a:xfrm>
            <a:off x="8876414" y="3859619"/>
            <a:ext cx="3315586" cy="2753832"/>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8463" y="326571"/>
            <a:ext cx="9601200" cy="918754"/>
          </a:xfrm>
        </p:spPr>
        <p:txBody>
          <a:bodyPr/>
          <a:lstStyle/>
          <a:p>
            <a:r>
              <a:rPr lang="en-US" sz="6000" dirty="0" smtClean="0"/>
              <a:t>Requirement Specification</a:t>
            </a:r>
            <a:endParaRPr lang="en-US" sz="6000" dirty="0"/>
          </a:p>
        </p:txBody>
      </p:sp>
      <p:sp>
        <p:nvSpPr>
          <p:cNvPr id="3" name="Content Placeholder 2"/>
          <p:cNvSpPr>
            <a:spLocks noGrp="1"/>
          </p:cNvSpPr>
          <p:nvPr>
            <p:ph idx="1"/>
          </p:nvPr>
        </p:nvSpPr>
        <p:spPr>
          <a:xfrm>
            <a:off x="1282337" y="1763436"/>
            <a:ext cx="9601200" cy="4770120"/>
          </a:xfrm>
        </p:spPr>
        <p:txBody>
          <a:bodyPr>
            <a:noAutofit/>
          </a:bodyPr>
          <a:lstStyle/>
          <a:p>
            <a:pPr>
              <a:buFont typeface="Wingdings" pitchFamily="2" charset="2"/>
              <a:buChar char="Ø"/>
            </a:pPr>
            <a:r>
              <a:rPr lang="en-US" sz="1800" b="1" dirty="0" smtClean="0">
                <a:latin typeface="Times New Roman" pitchFamily="18" charset="0"/>
                <a:cs typeface="Times New Roman" pitchFamily="18" charset="0"/>
              </a:rPr>
              <a:t>Minimum Hardware Requirement: </a:t>
            </a:r>
            <a:endParaRPr lang="en-US" sz="1800" b="1" dirty="0" smtClean="0">
              <a:latin typeface="Times New Roman" pitchFamily="18" charset="0"/>
              <a:cs typeface="Times New Roman" pitchFamily="18" charset="0"/>
            </a:endParaRPr>
          </a:p>
          <a:p>
            <a:pPr lvl="1">
              <a:buFont typeface="Wingdings" pitchFamily="2" charset="2"/>
              <a:buChar char="q"/>
            </a:pPr>
            <a:r>
              <a:rPr lang="en-US" sz="1400" dirty="0" smtClean="0">
                <a:latin typeface="Times New Roman" pitchFamily="18" charset="0"/>
                <a:cs typeface="Times New Roman" pitchFamily="18" charset="0"/>
              </a:rPr>
              <a:t> </a:t>
            </a:r>
            <a:r>
              <a:rPr lang="en-US" sz="1400" b="1" dirty="0" smtClean="0">
                <a:latin typeface="Times New Roman" pitchFamily="18" charset="0"/>
                <a:cs typeface="Times New Roman" pitchFamily="18" charset="0"/>
              </a:rPr>
              <a:t>RAM: </a:t>
            </a:r>
            <a:r>
              <a:rPr lang="en-US" sz="1400" dirty="0" smtClean="0">
                <a:latin typeface="Times New Roman" pitchFamily="18" charset="0"/>
                <a:cs typeface="Times New Roman" pitchFamily="18" charset="0"/>
              </a:rPr>
              <a:t>4 GB or Higher</a:t>
            </a:r>
            <a:r>
              <a:rPr lang="en-US" sz="1400" b="1" dirty="0" smtClean="0">
                <a:latin typeface="Times New Roman" pitchFamily="18" charset="0"/>
                <a:cs typeface="Times New Roman" pitchFamily="18" charset="0"/>
              </a:rPr>
              <a:t> </a:t>
            </a:r>
            <a:endParaRPr lang="en-US" sz="1400" b="1" dirty="0" smtClean="0">
              <a:latin typeface="Times New Roman" pitchFamily="18" charset="0"/>
              <a:cs typeface="Times New Roman" pitchFamily="18" charset="0"/>
            </a:endParaRPr>
          </a:p>
          <a:p>
            <a:pPr lvl="1">
              <a:buFont typeface="Wingdings" pitchFamily="2" charset="2"/>
              <a:buChar char="q"/>
            </a:pPr>
            <a:r>
              <a:rPr lang="en-US" sz="1400" b="1" dirty="0" smtClean="0">
                <a:latin typeface="Times New Roman" pitchFamily="18" charset="0"/>
                <a:cs typeface="Times New Roman" pitchFamily="18" charset="0"/>
              </a:rPr>
              <a:t>Storage (HDD): </a:t>
            </a:r>
            <a:r>
              <a:rPr lang="en-US" sz="1400" dirty="0" smtClean="0">
                <a:latin typeface="Times New Roman" pitchFamily="18" charset="0"/>
                <a:cs typeface="Times New Roman" pitchFamily="18" charset="0"/>
              </a:rPr>
              <a:t>500 GB or Higher </a:t>
            </a:r>
          </a:p>
          <a:p>
            <a:pPr lvl="1">
              <a:buFont typeface="Wingdings" pitchFamily="2" charset="2"/>
              <a:buChar char="q"/>
            </a:pPr>
            <a:r>
              <a:rPr lang="en-US" sz="1400" b="1" dirty="0" smtClean="0">
                <a:latin typeface="Times New Roman" pitchFamily="18" charset="0"/>
                <a:cs typeface="Times New Roman" pitchFamily="18" charset="0"/>
              </a:rPr>
              <a:t>Processor</a:t>
            </a:r>
            <a:r>
              <a:rPr lang="en-US" sz="1400" b="1" dirty="0" smtClean="0">
                <a:latin typeface="Times New Roman" pitchFamily="18" charset="0"/>
                <a:cs typeface="Times New Roman" pitchFamily="18" charset="0"/>
              </a:rPr>
              <a:t>: </a:t>
            </a:r>
            <a:r>
              <a:rPr lang="en-US" sz="1400" dirty="0" smtClean="0">
                <a:latin typeface="Times New Roman" pitchFamily="18" charset="0"/>
                <a:cs typeface="Times New Roman" pitchFamily="18" charset="0"/>
              </a:rPr>
              <a:t>Intel i3 6th Gen or Later </a:t>
            </a:r>
          </a:p>
          <a:p>
            <a:endParaRPr lang="en-US" sz="1400" dirty="0" smtClean="0">
              <a:latin typeface="Times New Roman" pitchFamily="18" charset="0"/>
              <a:cs typeface="Times New Roman" pitchFamily="18" charset="0"/>
            </a:endParaRPr>
          </a:p>
          <a:p>
            <a:pPr>
              <a:buFont typeface="Wingdings" pitchFamily="2" charset="2"/>
              <a:buChar char="Ø"/>
            </a:pPr>
            <a:r>
              <a:rPr lang="en-US" sz="1800" b="1" dirty="0" smtClean="0">
                <a:latin typeface="Times New Roman" pitchFamily="18" charset="0"/>
                <a:cs typeface="Times New Roman" pitchFamily="18" charset="0"/>
              </a:rPr>
              <a:t>Minimum Software Requirement: </a:t>
            </a:r>
          </a:p>
          <a:p>
            <a:pPr lvl="1">
              <a:buFont typeface="Wingdings" pitchFamily="2" charset="2"/>
              <a:buChar char="q"/>
            </a:pPr>
            <a:r>
              <a:rPr lang="en-US" sz="1400" b="1" dirty="0" smtClean="0">
                <a:latin typeface="Times New Roman" pitchFamily="18" charset="0"/>
                <a:cs typeface="Times New Roman" pitchFamily="18" charset="0"/>
              </a:rPr>
              <a:t>Operating </a:t>
            </a:r>
            <a:r>
              <a:rPr lang="en-US" sz="1400" b="1" dirty="0" smtClean="0">
                <a:latin typeface="Times New Roman" pitchFamily="18" charset="0"/>
                <a:cs typeface="Times New Roman" pitchFamily="18" charset="0"/>
              </a:rPr>
              <a:t>System: </a:t>
            </a:r>
            <a:r>
              <a:rPr lang="en-US" sz="1400" dirty="0" smtClean="0">
                <a:latin typeface="Times New Roman" pitchFamily="18" charset="0"/>
                <a:cs typeface="Times New Roman" pitchFamily="18" charset="0"/>
              </a:rPr>
              <a:t>Windows 10 or any </a:t>
            </a:r>
          </a:p>
          <a:p>
            <a:pPr lvl="1">
              <a:buFont typeface="Wingdings" pitchFamily="2" charset="2"/>
              <a:buChar char="q"/>
            </a:pPr>
            <a:r>
              <a:rPr lang="en-US" sz="1400" b="1" dirty="0" smtClean="0">
                <a:latin typeface="Times New Roman" pitchFamily="18" charset="0"/>
                <a:cs typeface="Times New Roman" pitchFamily="18" charset="0"/>
              </a:rPr>
              <a:t>DATABASE</a:t>
            </a:r>
            <a:r>
              <a:rPr lang="en-US" sz="1400" b="1" dirty="0" smtClean="0">
                <a:latin typeface="Times New Roman" pitchFamily="18" charset="0"/>
                <a:cs typeface="Times New Roman" pitchFamily="18" charset="0"/>
              </a:rPr>
              <a:t>: </a:t>
            </a:r>
            <a:r>
              <a:rPr lang="en-US" sz="1400" dirty="0" smtClean="0">
                <a:latin typeface="Times New Roman" pitchFamily="18" charset="0"/>
                <a:cs typeface="Times New Roman" pitchFamily="18" charset="0"/>
              </a:rPr>
              <a:t>MongoDb </a:t>
            </a:r>
          </a:p>
          <a:p>
            <a:pPr lvl="1">
              <a:buFont typeface="Wingdings" pitchFamily="2" charset="2"/>
              <a:buChar char="q"/>
            </a:pPr>
            <a:r>
              <a:rPr lang="en-US" sz="1400" b="1" dirty="0" smtClean="0">
                <a:latin typeface="Times New Roman" pitchFamily="18" charset="0"/>
                <a:cs typeface="Times New Roman" pitchFamily="18" charset="0"/>
              </a:rPr>
              <a:t>SOFTWARES</a:t>
            </a:r>
            <a:r>
              <a:rPr lang="en-US" sz="1400" b="1" dirty="0" smtClean="0">
                <a:latin typeface="Times New Roman" pitchFamily="18" charset="0"/>
                <a:cs typeface="Times New Roman" pitchFamily="18" charset="0"/>
              </a:rPr>
              <a:t>: </a:t>
            </a:r>
          </a:p>
          <a:p>
            <a:pPr lvl="2">
              <a:buFont typeface="Wingdings" pitchFamily="2" charset="2"/>
              <a:buChar char="ü"/>
            </a:pPr>
            <a:r>
              <a:rPr lang="it-IT" sz="1200" b="1" dirty="0" smtClean="0">
                <a:latin typeface="Times New Roman" pitchFamily="18" charset="0"/>
                <a:cs typeface="Times New Roman" pitchFamily="18" charset="0"/>
              </a:rPr>
              <a:t>ANDROID </a:t>
            </a:r>
            <a:r>
              <a:rPr lang="it-IT" sz="1200" b="1" dirty="0" smtClean="0">
                <a:latin typeface="Times New Roman" pitchFamily="18" charset="0"/>
                <a:cs typeface="Times New Roman" pitchFamily="18" charset="0"/>
              </a:rPr>
              <a:t>STUDIO</a:t>
            </a:r>
            <a:r>
              <a:rPr lang="it-IT" sz="1200" dirty="0" smtClean="0">
                <a:latin typeface="Times New Roman" pitchFamily="18" charset="0"/>
                <a:cs typeface="Times New Roman" pitchFamily="18" charset="0"/>
              </a:rPr>
              <a:t>: VERSION 4.1.0.0 </a:t>
            </a:r>
          </a:p>
          <a:p>
            <a:pPr lvl="2">
              <a:buFont typeface="Wingdings" pitchFamily="2" charset="2"/>
              <a:buChar char="ü"/>
            </a:pPr>
            <a:r>
              <a:rPr lang="pt-BR" sz="1200" b="1" dirty="0" smtClean="0">
                <a:latin typeface="Times New Roman" pitchFamily="18" charset="0"/>
                <a:cs typeface="Times New Roman" pitchFamily="18" charset="0"/>
              </a:rPr>
              <a:t>VISUAL </a:t>
            </a:r>
            <a:r>
              <a:rPr lang="pt-BR" sz="1200" b="1" dirty="0" smtClean="0">
                <a:latin typeface="Times New Roman" pitchFamily="18" charset="0"/>
                <a:cs typeface="Times New Roman" pitchFamily="18" charset="0"/>
              </a:rPr>
              <a:t>STUDIO CODE EDITOR </a:t>
            </a:r>
          </a:p>
          <a:p>
            <a:pPr lvl="2">
              <a:buFont typeface="Wingdings" pitchFamily="2" charset="2"/>
              <a:buChar char="ü"/>
            </a:pPr>
            <a:r>
              <a:rPr lang="en-US" sz="1200" b="1" dirty="0" smtClean="0">
                <a:latin typeface="Times New Roman" pitchFamily="18" charset="0"/>
                <a:cs typeface="Times New Roman" pitchFamily="18" charset="0"/>
              </a:rPr>
              <a:t>LANGUAGE</a:t>
            </a:r>
            <a:r>
              <a:rPr lang="en-US" sz="1200" b="1" dirty="0" smtClean="0">
                <a:latin typeface="Times New Roman" pitchFamily="18" charset="0"/>
                <a:cs typeface="Times New Roman" pitchFamily="18" charset="0"/>
              </a:rPr>
              <a:t>: React-Native, Node.js</a:t>
            </a:r>
          </a:p>
        </p:txBody>
      </p:sp>
      <p:pic>
        <p:nvPicPr>
          <p:cNvPr id="7" name="Picture 6" descr="pngkit_whats-app-png_7702794.png"/>
          <p:cNvPicPr>
            <a:picLocks noChangeAspect="1"/>
          </p:cNvPicPr>
          <p:nvPr/>
        </p:nvPicPr>
        <p:blipFill>
          <a:blip r:embed="rId3"/>
          <a:stretch>
            <a:fillRect/>
          </a:stretch>
        </p:blipFill>
        <p:spPr>
          <a:xfrm>
            <a:off x="6943061" y="1488559"/>
            <a:ext cx="4234194" cy="4667693"/>
          </a:xfrm>
          <a:prstGeom prst="rect">
            <a:avLst/>
          </a:prstGeom>
        </p:spPr>
      </p:pic>
    </p:spTree>
    <p:extLst>
      <p:ext uri="{BB962C8B-B14F-4D97-AF65-F5344CB8AC3E}">
        <p14:creationId xmlns:p14="http://schemas.microsoft.com/office/powerpoint/2010/main" xmlns="" val="3783398451"/>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8463" y="220245"/>
            <a:ext cx="9601200" cy="918754"/>
          </a:xfrm>
        </p:spPr>
        <p:txBody>
          <a:bodyPr/>
          <a:lstStyle/>
          <a:p>
            <a:r>
              <a:rPr lang="en-US" sz="6000" dirty="0" smtClean="0"/>
              <a:t>Methodology Used</a:t>
            </a:r>
            <a:endParaRPr lang="en-US" sz="6000" dirty="0"/>
          </a:p>
        </p:txBody>
      </p:sp>
      <p:sp>
        <p:nvSpPr>
          <p:cNvPr id="3" name="Content Placeholder 2"/>
          <p:cNvSpPr>
            <a:spLocks noGrp="1"/>
          </p:cNvSpPr>
          <p:nvPr>
            <p:ph idx="1"/>
          </p:nvPr>
        </p:nvSpPr>
        <p:spPr>
          <a:xfrm>
            <a:off x="1292970" y="1284969"/>
            <a:ext cx="9601200" cy="4988239"/>
          </a:xfrm>
        </p:spPr>
        <p:txBody>
          <a:bodyPr>
            <a:noAutofit/>
          </a:bodyPr>
          <a:lstStyle/>
          <a:p>
            <a:pPr>
              <a:lnSpc>
                <a:spcPct val="100000"/>
              </a:lnSpc>
              <a:buNone/>
            </a:pPr>
            <a:r>
              <a:rPr lang="en-US" dirty="0" smtClean="0">
                <a:latin typeface="Times New Roman" pitchFamily="18" charset="0"/>
                <a:cs typeface="Times New Roman" pitchFamily="18" charset="0"/>
              </a:rPr>
              <a:t>Software Development Life Cycle (SDLC): </a:t>
            </a:r>
          </a:p>
          <a:p>
            <a:pPr>
              <a:buFont typeface="Wingdings" pitchFamily="2" charset="2"/>
              <a:buChar char="v"/>
            </a:pPr>
            <a:r>
              <a:rPr lang="en-US" sz="1800" b="1" u="sng" dirty="0" smtClean="0">
                <a:latin typeface="Times New Roman" pitchFamily="18" charset="0"/>
                <a:cs typeface="Times New Roman" pitchFamily="18" charset="0"/>
              </a:rPr>
              <a:t>Agile</a:t>
            </a:r>
            <a:r>
              <a:rPr lang="en-US" sz="1800" b="1" dirty="0" smtClean="0">
                <a:latin typeface="Times New Roman" pitchFamily="18" charset="0"/>
                <a:cs typeface="Times New Roman" pitchFamily="18" charset="0"/>
              </a:rPr>
              <a:t>: </a:t>
            </a:r>
          </a:p>
          <a:p>
            <a:pPr>
              <a:spcBef>
                <a:spcPts val="1200"/>
              </a:spcBef>
              <a:buFont typeface="Wingdings" pitchFamily="2" charset="2"/>
              <a:buChar char="Ø"/>
            </a:pPr>
            <a:r>
              <a:rPr lang="en-US" sz="1800" dirty="0" smtClean="0">
                <a:latin typeface="Times New Roman" pitchFamily="18" charset="0"/>
                <a:cs typeface="Times New Roman" pitchFamily="18" charset="0"/>
              </a:rPr>
              <a:t>Totally depends on an agile methodology which is iterative, an incremental method of managing the design and build activities that aim to provide new product or service development in a highly flexible and interactive manner. </a:t>
            </a:r>
          </a:p>
          <a:p>
            <a:pPr>
              <a:buFont typeface="Wingdings" pitchFamily="2" charset="2"/>
              <a:buChar char="v"/>
            </a:pPr>
            <a:r>
              <a:rPr lang="en-US" sz="1800" b="1" dirty="0" smtClean="0">
                <a:latin typeface="Times New Roman" pitchFamily="18" charset="0"/>
                <a:cs typeface="Times New Roman" pitchFamily="18" charset="0"/>
              </a:rPr>
              <a:t>What is Agile Methodology? </a:t>
            </a:r>
          </a:p>
          <a:p>
            <a:pPr>
              <a:spcBef>
                <a:spcPts val="1200"/>
              </a:spcBef>
              <a:buFont typeface="Wingdings" pitchFamily="2" charset="2"/>
              <a:buChar char="Ø"/>
            </a:pPr>
            <a:r>
              <a:rPr lang="en-US" sz="1800" dirty="0" smtClean="0">
                <a:latin typeface="Times New Roman" pitchFamily="18" charset="0"/>
                <a:cs typeface="Times New Roman" pitchFamily="18" charset="0"/>
              </a:rPr>
              <a:t>AGILE methodology is a practice that promotes continuous iteration of development and testing throughout the software development life cycle of the project. </a:t>
            </a:r>
          </a:p>
          <a:p>
            <a:pPr>
              <a:spcBef>
                <a:spcPts val="1200"/>
              </a:spcBef>
              <a:buFont typeface="Wingdings" pitchFamily="2" charset="2"/>
              <a:buChar char="Ø"/>
            </a:pPr>
            <a:r>
              <a:rPr lang="en-US" sz="1800" dirty="0" smtClean="0">
                <a:latin typeface="Times New Roman" pitchFamily="18" charset="0"/>
                <a:cs typeface="Times New Roman" pitchFamily="18" charset="0"/>
              </a:rPr>
              <a:t>Both development and testing activities are concurrent unlike the Waterfall model </a:t>
            </a:r>
            <a:endParaRPr lang="en-US" sz="1800" dirty="0" smtClean="0">
              <a:latin typeface="Times New Roman" pitchFamily="18" charset="0"/>
              <a:cs typeface="Times New Roman" pitchFamily="18" charset="0"/>
            </a:endParaRPr>
          </a:p>
          <a:p>
            <a:pPr>
              <a:buFont typeface="Wingdings" pitchFamily="2" charset="2"/>
              <a:buChar char="v"/>
            </a:pPr>
            <a:r>
              <a:rPr lang="en-US" sz="1800" b="1" dirty="0" smtClean="0">
                <a:latin typeface="Times New Roman" pitchFamily="18" charset="0"/>
                <a:cs typeface="Times New Roman" pitchFamily="18" charset="0"/>
              </a:rPr>
              <a:t>Agile software development emphasizes on four core values. </a:t>
            </a:r>
          </a:p>
          <a:p>
            <a:pPr lvl="2">
              <a:buFont typeface="Wingdings" pitchFamily="2" charset="2"/>
              <a:buChar char="ü"/>
            </a:pPr>
            <a:r>
              <a:rPr lang="en-US"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Individual and team interactions over processes and tools </a:t>
            </a:r>
          </a:p>
          <a:p>
            <a:pPr lvl="2">
              <a:spcBef>
                <a:spcPts val="600"/>
              </a:spcBef>
              <a:buFont typeface="Wingdings" pitchFamily="2" charset="2"/>
              <a:buChar char="ü"/>
            </a:pPr>
            <a:r>
              <a:rPr lang="en-US"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Working software over comprehensive documentation </a:t>
            </a:r>
          </a:p>
          <a:p>
            <a:pPr lvl="2">
              <a:spcBef>
                <a:spcPts val="600"/>
              </a:spcBef>
              <a:buFont typeface="Wingdings" pitchFamily="2" charset="2"/>
              <a:buChar char="ü"/>
            </a:pPr>
            <a:r>
              <a:rPr lang="en-US"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Customer collaboration over contract negotiation </a:t>
            </a:r>
          </a:p>
          <a:p>
            <a:pPr lvl="2">
              <a:spcBef>
                <a:spcPts val="600"/>
              </a:spcBef>
              <a:buFont typeface="Wingdings" pitchFamily="2" charset="2"/>
              <a:buChar char="ü"/>
            </a:pPr>
            <a:r>
              <a:rPr lang="en-US" dirty="0" smtClean="0">
                <a:latin typeface="Times New Roman" pitchFamily="18" charset="0"/>
                <a:cs typeface="Times New Roman" pitchFamily="18" charset="0"/>
              </a:rPr>
              <a:t> </a:t>
            </a:r>
            <a:r>
              <a:rPr lang="en-US" dirty="0" smtClean="0">
                <a:latin typeface="Times New Roman" pitchFamily="18" charset="0"/>
                <a:cs typeface="Times New Roman" pitchFamily="18" charset="0"/>
              </a:rPr>
              <a:t>Responding to change over following a plan </a:t>
            </a:r>
          </a:p>
          <a:p>
            <a:pPr>
              <a:buNone/>
            </a:pPr>
            <a:endParaRPr lang="en-US" sz="1800" dirty="0" smtClean="0">
              <a:latin typeface="Times New Roman" pitchFamily="18" charset="0"/>
              <a:cs typeface="Times New Roman" pitchFamily="18" charset="0"/>
            </a:endParaRPr>
          </a:p>
        </p:txBody>
      </p:sp>
      <p:pic>
        <p:nvPicPr>
          <p:cNvPr id="11" name="Picture 10" descr="clipart211275.png"/>
          <p:cNvPicPr>
            <a:picLocks noChangeAspect="1"/>
          </p:cNvPicPr>
          <p:nvPr/>
        </p:nvPicPr>
        <p:blipFill>
          <a:blip r:embed="rId3"/>
          <a:stretch>
            <a:fillRect/>
          </a:stretch>
        </p:blipFill>
        <p:spPr>
          <a:xfrm>
            <a:off x="7846827" y="393405"/>
            <a:ext cx="3912781" cy="1541721"/>
          </a:xfrm>
          <a:prstGeom prst="rect">
            <a:avLst/>
          </a:prstGeom>
        </p:spPr>
      </p:pic>
    </p:spTree>
    <p:extLst>
      <p:ext uri="{BB962C8B-B14F-4D97-AF65-F5344CB8AC3E}">
        <p14:creationId xmlns:p14="http://schemas.microsoft.com/office/powerpoint/2010/main" xmlns="" val="3783398451"/>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7056" y="680483"/>
            <a:ext cx="9601200" cy="910856"/>
          </a:xfrm>
        </p:spPr>
        <p:txBody>
          <a:bodyPr/>
          <a:lstStyle/>
          <a:p>
            <a:r>
              <a:rPr lang="en-US" sz="6000" dirty="0" smtClean="0">
                <a:latin typeface="Times New Roman" pitchFamily="18" charset="0"/>
                <a:cs typeface="Times New Roman" pitchFamily="18" charset="0"/>
              </a:rPr>
              <a:t>Reference</a:t>
            </a:r>
            <a:endParaRPr lang="en-US" sz="6000" dirty="0">
              <a:latin typeface="Times New Roman" pitchFamily="18" charset="0"/>
              <a:cs typeface="Times New Roman" pitchFamily="18" charset="0"/>
            </a:endParaRPr>
          </a:p>
        </p:txBody>
      </p:sp>
      <p:sp>
        <p:nvSpPr>
          <p:cNvPr id="3" name="Content Placeholder 2"/>
          <p:cNvSpPr>
            <a:spLocks noGrp="1"/>
          </p:cNvSpPr>
          <p:nvPr>
            <p:ph idx="1"/>
          </p:nvPr>
        </p:nvSpPr>
        <p:spPr>
          <a:xfrm>
            <a:off x="891363" y="1915633"/>
            <a:ext cx="9601200" cy="4267200"/>
          </a:xfrm>
        </p:spPr>
        <p:txBody>
          <a:bodyPr/>
          <a:lstStyle/>
          <a:p>
            <a:endParaRPr lang="en-US" dirty="0" smtClean="0"/>
          </a:p>
          <a:p>
            <a:pPr>
              <a:spcBef>
                <a:spcPts val="3000"/>
              </a:spcBef>
              <a:buFont typeface="Wingdings" pitchFamily="2" charset="2"/>
              <a:buChar char="Ø"/>
            </a:pPr>
            <a:r>
              <a:rPr lang="en-US" sz="1800" dirty="0" smtClean="0">
                <a:latin typeface="Times New Roman" pitchFamily="18" charset="0"/>
                <a:cs typeface="Times New Roman" pitchFamily="18" charset="0"/>
              </a:rPr>
              <a:t>https</a:t>
            </a:r>
            <a:r>
              <a:rPr lang="en-US" sz="1800" dirty="0" smtClean="0">
                <a:latin typeface="Times New Roman" pitchFamily="18" charset="0"/>
                <a:cs typeface="Times New Roman" pitchFamily="18" charset="0"/>
              </a:rPr>
              <a:t>://towardsdatascience.com/how-to-build-a-simple-song-recommender-296fcbc8c85 </a:t>
            </a:r>
          </a:p>
          <a:p>
            <a:pPr>
              <a:spcBef>
                <a:spcPts val="3000"/>
              </a:spcBef>
              <a:buFont typeface="Wingdings" pitchFamily="2" charset="2"/>
              <a:buChar char="Ø"/>
            </a:pPr>
            <a:r>
              <a:rPr lang="en-US" sz="1800" dirty="0" smtClean="0">
                <a:latin typeface="Times New Roman" pitchFamily="18" charset="0"/>
                <a:cs typeface="Times New Roman" pitchFamily="18" charset="0"/>
              </a:rPr>
              <a:t>https</a:t>
            </a:r>
            <a:r>
              <a:rPr lang="en-US" sz="1800" dirty="0" smtClean="0">
                <a:latin typeface="Times New Roman" pitchFamily="18" charset="0"/>
                <a:cs typeface="Times New Roman" pitchFamily="18" charset="0"/>
              </a:rPr>
              <a:t>://theappsolutions.com/blog/development/music-app-development/ </a:t>
            </a:r>
          </a:p>
          <a:p>
            <a:pPr>
              <a:spcBef>
                <a:spcPts val="3000"/>
              </a:spcBef>
              <a:buFont typeface="Wingdings" pitchFamily="2" charset="2"/>
              <a:buChar char="Ø"/>
            </a:pPr>
            <a:r>
              <a:rPr lang="en-US" sz="1800" dirty="0" smtClean="0">
                <a:latin typeface="Times New Roman" pitchFamily="18" charset="0"/>
                <a:cs typeface="Times New Roman" pitchFamily="18" charset="0"/>
              </a:rPr>
              <a:t>https</a:t>
            </a:r>
            <a:r>
              <a:rPr lang="en-US" sz="1800" dirty="0" smtClean="0">
                <a:latin typeface="Times New Roman" pitchFamily="18" charset="0"/>
                <a:cs typeface="Times New Roman" pitchFamily="18" charset="0"/>
              </a:rPr>
              <a:t>://yalantis.com/blog/music-apps-market-experience-music-apps-development/ </a:t>
            </a:r>
          </a:p>
        </p:txBody>
      </p:sp>
      <p:pic>
        <p:nvPicPr>
          <p:cNvPr id="4" name="Picture 3" descr="clipart3126525.png"/>
          <p:cNvPicPr>
            <a:picLocks noChangeAspect="1"/>
          </p:cNvPicPr>
          <p:nvPr/>
        </p:nvPicPr>
        <p:blipFill>
          <a:blip r:embed="rId2"/>
          <a:stretch>
            <a:fillRect/>
          </a:stretch>
        </p:blipFill>
        <p:spPr>
          <a:xfrm>
            <a:off x="9498735" y="1242055"/>
            <a:ext cx="2551181" cy="4373889"/>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Thank You</a:t>
            </a:r>
            <a:endParaRPr lang="en-US" dirty="0"/>
          </a:p>
        </p:txBody>
      </p:sp>
      <p:pic>
        <p:nvPicPr>
          <p:cNvPr id="3" name="Picture 2" descr="musical-notes-transparent-2.png"/>
          <p:cNvPicPr>
            <a:picLocks noChangeAspect="1"/>
          </p:cNvPicPr>
          <p:nvPr/>
        </p:nvPicPr>
        <p:blipFill>
          <a:blip r:embed="rId2" cstate="print"/>
          <a:stretch>
            <a:fillRect/>
          </a:stretch>
        </p:blipFill>
        <p:spPr>
          <a:xfrm>
            <a:off x="8240232" y="3902149"/>
            <a:ext cx="3730255" cy="278573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theme/theme1.xml><?xml version="1.0" encoding="utf-8"?>
<a:theme xmlns:a="http://schemas.openxmlformats.org/drawingml/2006/main" name="Blue Tan Gradient 16x9">
  <a:themeElements>
    <a:clrScheme name="BlueTanGradient">
      <a:dk1>
        <a:srgbClr val="31312F"/>
      </a:dk1>
      <a:lt1>
        <a:sysClr val="window" lastClr="FFFFFF"/>
      </a:lt1>
      <a:dk2>
        <a:srgbClr val="000000"/>
      </a:dk2>
      <a:lt2>
        <a:srgbClr val="D9CBB9"/>
      </a:lt2>
      <a:accent1>
        <a:srgbClr val="52AC97"/>
      </a:accent1>
      <a:accent2>
        <a:srgbClr val="B79E6D"/>
      </a:accent2>
      <a:accent3>
        <a:srgbClr val="478BA9"/>
      </a:accent3>
      <a:accent4>
        <a:srgbClr val="BF4F39"/>
      </a:accent4>
      <a:accent5>
        <a:srgbClr val="826C8E"/>
      </a:accent5>
      <a:accent6>
        <a:srgbClr val="D58637"/>
      </a:accent6>
      <a:hlink>
        <a:srgbClr val="52AC97"/>
      </a:hlink>
      <a:folHlink>
        <a:srgbClr val="969696"/>
      </a:folHlink>
    </a:clrScheme>
    <a:fontScheme name="BlueTanGradient">
      <a:majorFont>
        <a:latin typeface="Franklin Gothic Medium"/>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15_4109default" id="{E728D685-11FC-4812-BA85-57AC6F9C9F40}" vid="{BC4E008B-95FF-4815-904E-143A8EDFC1D4}"/>
    </a:ext>
  </a:extLst>
</a:theme>
</file>

<file path=ppt/theme/theme2.xml><?xml version="1.0" encoding="utf-8"?>
<a:theme xmlns:a="http://schemas.openxmlformats.org/drawingml/2006/main" name="Office Theme">
  <a:themeElements>
    <a:clrScheme name="BlueTanGradient">
      <a:dk1>
        <a:srgbClr val="31312F"/>
      </a:dk1>
      <a:lt1>
        <a:sysClr val="window" lastClr="FFFFFF"/>
      </a:lt1>
      <a:dk2>
        <a:srgbClr val="000000"/>
      </a:dk2>
      <a:lt2>
        <a:srgbClr val="D9CBB9"/>
      </a:lt2>
      <a:accent1>
        <a:srgbClr val="52AC97"/>
      </a:accent1>
      <a:accent2>
        <a:srgbClr val="B79E6D"/>
      </a:accent2>
      <a:accent3>
        <a:srgbClr val="478BA9"/>
      </a:accent3>
      <a:accent4>
        <a:srgbClr val="BF4F39"/>
      </a:accent4>
      <a:accent5>
        <a:srgbClr val="826C8E"/>
      </a:accent5>
      <a:accent6>
        <a:srgbClr val="D58637"/>
      </a:accent6>
      <a:hlink>
        <a:srgbClr val="52AC97"/>
      </a:hlink>
      <a:folHlink>
        <a:srgbClr val="969696"/>
      </a:folHlink>
    </a:clrScheme>
    <a:fontScheme name="BlueTanGradient">
      <a:majorFont>
        <a:latin typeface="Franklin Gothic Medium"/>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BlueTanGradient">
      <a:dk1>
        <a:srgbClr val="31312F"/>
      </a:dk1>
      <a:lt1>
        <a:sysClr val="window" lastClr="FFFFFF"/>
      </a:lt1>
      <a:dk2>
        <a:srgbClr val="000000"/>
      </a:dk2>
      <a:lt2>
        <a:srgbClr val="D9CBB9"/>
      </a:lt2>
      <a:accent1>
        <a:srgbClr val="52AC97"/>
      </a:accent1>
      <a:accent2>
        <a:srgbClr val="B79E6D"/>
      </a:accent2>
      <a:accent3>
        <a:srgbClr val="478BA9"/>
      </a:accent3>
      <a:accent4>
        <a:srgbClr val="BF4F39"/>
      </a:accent4>
      <a:accent5>
        <a:srgbClr val="826C8E"/>
      </a:accent5>
      <a:accent6>
        <a:srgbClr val="D58637"/>
      </a:accent6>
      <a:hlink>
        <a:srgbClr val="52AC97"/>
      </a:hlink>
      <a:folHlink>
        <a:srgbClr val="969696"/>
      </a:folHlink>
    </a:clrScheme>
    <a:fontScheme name="BlueTanGradient">
      <a:majorFont>
        <a:latin typeface="Franklin Gothic Medium"/>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C1D5F340F01F94FA2FD29A5E6DC872E" ma:contentTypeVersion="0" ma:contentTypeDescription="Create a new document." ma:contentTypeScope="" ma:versionID="f583bd66513a361a730282b6a794e352">
  <xsd:schema xmlns:xsd="http://www.w3.org/2001/XMLSchema" xmlns:xs="http://www.w3.org/2001/XMLSchema" xmlns:p="http://schemas.microsoft.com/office/2006/metadata/properties" targetNamespace="http://schemas.microsoft.com/office/2006/metadata/properties" ma:root="true" ma:fieldsID="6841151cf538834e171094e4faaf2d73">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396781F-593D-4379-BD8C-42BC9BA5DA70}">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1233D691-FDF6-4E76-A3AA-20C0C005F2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D1F6DD4E-F165-443C-8898-093FBA8683F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534</Words>
  <Application>Microsoft Office PowerPoint</Application>
  <PresentationFormat>Custom</PresentationFormat>
  <Paragraphs>50</Paragraphs>
  <Slides>8</Slides>
  <Notes>4</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Blue Tan Gradient 16x9</vt:lpstr>
      <vt:lpstr>Online Music Streaming Application</vt:lpstr>
      <vt:lpstr>Content</vt:lpstr>
      <vt:lpstr>Introduction</vt:lpstr>
      <vt:lpstr>Objective</vt:lpstr>
      <vt:lpstr>Requirement Specification</vt:lpstr>
      <vt:lpstr>Methodology Used</vt:lpstr>
      <vt:lpstr>Reference</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2013-07-31T17:36:06Z</dcterms:created>
  <dcterms:modified xsi:type="dcterms:W3CDTF">2021-02-09T06:15:30Z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0x0101007C1D5F340F01F94FA2FD29A5E6DC872E</vt:lpwstr>
  </property>
</Properties>
</file>

<file path=docProps/thumbnail.jpeg>
</file>